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5" autoAdjust="0"/>
    <p:restoredTop sz="94660"/>
  </p:normalViewPr>
  <p:slideViewPr>
    <p:cSldViewPr snapToGrid="0">
      <p:cViewPr varScale="1">
        <p:scale>
          <a:sx n="93" d="100"/>
          <a:sy n="93" d="100"/>
        </p:scale>
        <p:origin x="76" y="10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6F0FD-044F-5A07-0F62-2F8FA51A2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CA259-07DE-4FA8-06D5-81D7A7181C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B99B6-3E68-EF5E-362C-D533228B9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DCC4D-29E6-8FF2-B72A-B0B1C798A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78FD0-8FAA-CFAB-6201-E5CA5ACBA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277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5C72-1C34-D75D-3B49-7DB1EEA6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35A33-D3E8-0DDB-5372-49E4A8DAF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4B79E-10AF-7A14-E47A-B857CE710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7CDE9-DBC8-2ED2-13BA-7CFCA4ECF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AFB48-631B-8E91-CC63-963CDFE9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001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BFBE8-A484-5A4F-9946-4526451DA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59491-A32D-8F6D-9DAB-08B469E1D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C2743-F7B2-E7A5-DCCB-1E493CE6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0C030-7A85-9318-CA2A-E8165AD71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7DD84-D633-B0A8-C066-9FAFE61D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4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6278-7917-59A5-83D4-1AB270AD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47A51-7B29-BCD4-2F20-356BC8808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E21DD-FE7D-2942-3C82-BCAB40FF5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3A943-3254-A57F-9AF4-EE0CCC85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82B71-A914-B79D-01C9-9564F446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14896-36E2-BBA1-61AC-7CC3158DD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70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D554-33FA-97B3-E0BD-B70DC280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25F79-10C4-845C-3207-5A5DE128D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38775-EDDD-6690-9A78-6B85DD1CF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5C77F-A2AF-0082-2E6F-C4C0AC60B9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9E7FA-196D-5E0A-66BD-420BA3F15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B695A8-6D1C-437A-ACED-93992F9B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A2EE1A-30A1-23DC-22A0-9A9490F3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C04AA-082C-46B0-70D6-44289B26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087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F986F-D921-876D-3393-8900BCEB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DAEE4-3B1A-141C-CB22-E73904A6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C0F33C-477C-E876-7557-A2AB98E7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38FD3-F8B1-6748-DCA2-53709865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17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257A82-8998-7F58-25BF-0F19B84D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478AC7-05DE-C22D-A714-C18E264A7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67F13-F20C-98DE-EAEB-BA6730F1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49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AEA93-8507-9266-386D-528724C8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23433-F57D-09D0-760A-1565A31D4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66AEB-A985-D3F4-5AD3-595DE76E5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71A09-AB48-6F66-3A9C-CF6643F2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F7A05-FDCA-2682-608E-2957D2B8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1961B-BC93-44E7-6721-83D677CA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852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8E65-5A54-A1E7-FC08-B17829D3E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034D0C-74F0-E9DD-028F-79BADF696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A01D6-5956-4CE8-0AA6-6D2575C3A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2DCFF-0B10-348E-4350-53319747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F72AA-5872-9BFE-2C2D-D12ABABE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00150-9695-E5EE-67D3-4AA129353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369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126A9-96DF-93C1-B48F-CB195AA0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57F50-35DF-0C13-16F2-DD8AC58FD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1CEE5-EA69-C3DE-F05E-362B6CBE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3E490-4039-0C17-E9DA-06C5C4F5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D35F9-19EA-6D7A-0163-C941CFA9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130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B86711-471C-0E24-D0BB-C95FBE966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F60E6-B55E-B4B7-2CAF-CF4F85493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C889E-C42F-589C-FE51-57C726EB4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26CFD-7AD1-F149-2DBF-7F2862D35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1264F-46BA-441D-CDA8-AD31AC12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053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D1EB64-BF45-EF21-75B2-581FAF125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B2272-5026-29B0-26A2-A209380A7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29C1A-B06C-282D-A4A2-6D28EFAA8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F33EC7-9B82-4D82-AF18-4F1943A82F1F}" type="datetimeFigureOut">
              <a:rPr lang="en-AU" smtClean="0"/>
              <a:t>25/03/2026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80400-A62C-8993-4E8D-81A8A9609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9FC31-AFC8-F63E-E7E5-2E6BD7447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3121C8-7A4A-4E90-9D89-19CD91EBF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14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11B19-21D8-687D-E46D-AB74BAD8F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8324" y="1122363"/>
            <a:ext cx="4572001" cy="2387600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FF83F-DACB-EA13-46D5-25D0861FB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8324" y="3602038"/>
            <a:ext cx="4572000" cy="1655762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008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83E5A-C8D2-EF67-1AFC-15A66FE2B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38" y="365125"/>
            <a:ext cx="7610833" cy="132556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B7252-914F-44D8-02B4-9B2D74465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38" y="1825625"/>
            <a:ext cx="7610833" cy="4351338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752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2BE11-2EAC-5532-AC51-132B0653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FD8E9-B53E-026F-537E-C57B9FEEB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6354" y="1825625"/>
            <a:ext cx="7517445" cy="4351338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6607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Gatley</dc:creator>
  <cp:lastModifiedBy>Alex Gatley</cp:lastModifiedBy>
  <cp:revision>1</cp:revision>
  <dcterms:created xsi:type="dcterms:W3CDTF">2026-03-25T04:59:15Z</dcterms:created>
  <dcterms:modified xsi:type="dcterms:W3CDTF">2026-03-25T05:02:39Z</dcterms:modified>
</cp:coreProperties>
</file>