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AFC3-9FA2-4C5E-B650-30A192CFB967}" type="datetimeFigureOut">
              <a:rPr lang="en-AU" smtClean="0"/>
              <a:pPr/>
              <a:t>25/04/2014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57-055D-4602-B944-A618F64B164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6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AFC3-9FA2-4C5E-B650-30A192CFB967}" type="datetimeFigureOut">
              <a:rPr lang="en-AU" smtClean="0"/>
              <a:pPr/>
              <a:t>25/04/2014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57-055D-4602-B944-A618F64B164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05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AFC3-9FA2-4C5E-B650-30A192CFB967}" type="datetimeFigureOut">
              <a:rPr lang="en-AU" smtClean="0"/>
              <a:pPr/>
              <a:t>25/04/2014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57-055D-4602-B944-A618F64B164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19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AFC3-9FA2-4C5E-B650-30A192CFB967}" type="datetimeFigureOut">
              <a:rPr lang="en-AU" smtClean="0"/>
              <a:pPr/>
              <a:t>25/04/2014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57-055D-4602-B944-A618F64B164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65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AFC3-9FA2-4C5E-B650-30A192CFB967}" type="datetimeFigureOut">
              <a:rPr lang="en-AU" smtClean="0"/>
              <a:pPr/>
              <a:t>25/04/2014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57-055D-4602-B944-A618F64B164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42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AFC3-9FA2-4C5E-B650-30A192CFB967}" type="datetimeFigureOut">
              <a:rPr lang="en-AU" smtClean="0"/>
              <a:pPr/>
              <a:t>25/04/2014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57-055D-4602-B944-A618F64B164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21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AFC3-9FA2-4C5E-B650-30A192CFB967}" type="datetimeFigureOut">
              <a:rPr lang="en-AU" smtClean="0"/>
              <a:pPr/>
              <a:t>25/04/2014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57-055D-4602-B944-A618F64B164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658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AFC3-9FA2-4C5E-B650-30A192CFB967}" type="datetimeFigureOut">
              <a:rPr lang="en-AU" smtClean="0"/>
              <a:pPr/>
              <a:t>25/04/2014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57-055D-4602-B944-A618F64B164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988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AFC3-9FA2-4C5E-B650-30A192CFB967}" type="datetimeFigureOut">
              <a:rPr lang="en-AU" smtClean="0"/>
              <a:pPr/>
              <a:t>25/04/2014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57-055D-4602-B944-A618F64B164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381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AFC3-9FA2-4C5E-B650-30A192CFB967}" type="datetimeFigureOut">
              <a:rPr lang="en-AU" smtClean="0"/>
              <a:pPr/>
              <a:t>25/04/2014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57-055D-4602-B944-A618F64B164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805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AFC3-9FA2-4C5E-B650-30A192CFB967}" type="datetimeFigureOut">
              <a:rPr lang="en-AU" smtClean="0"/>
              <a:pPr/>
              <a:t>25/04/2014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7557-055D-4602-B944-A618F64B164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739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AFC3-9FA2-4C5E-B650-30A192CFB967}" type="datetimeFigureOut">
              <a:rPr lang="en-AU" smtClean="0"/>
              <a:pPr/>
              <a:t>25/04/2014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7557-055D-4602-B944-A618F64B164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51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zes\Documents\Port Augusta\Congress\Angorichina Camp 13\DSCF8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116632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Wida Ardapa</a:t>
            </a:r>
          </a:p>
          <a:p>
            <a:pPr algn="r"/>
            <a:r>
              <a:rPr lang="en-AU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(</a:t>
            </a:r>
            <a:r>
              <a:rPr lang="en-AU" sz="320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The </a:t>
            </a:r>
            <a:r>
              <a:rPr lang="en-AU" sz="320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Gum Tree </a:t>
            </a:r>
            <a:r>
              <a:rPr lang="en-AU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Couple)</a:t>
            </a:r>
          </a:p>
          <a:p>
            <a:pPr algn="r"/>
            <a:r>
              <a:rPr lang="en-AU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en-AU" sz="4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67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The_Gum_Tree_Coupl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C:\Users\Sizes\Documents\Port Augusta\Congress\Angorichina Camp 13\DSCF82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he_Gum_Tree_Coup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7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9</Words>
  <Application>Microsoft Office PowerPoint</Application>
  <PresentationFormat>On-screen Show (4:3)</PresentationFormat>
  <Paragraphs>3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Aharoni</vt:lpstr>
      <vt:lpstr>Arial</vt:lpstr>
      <vt:lpstr>Calibri</vt:lpstr>
      <vt:lpstr>Office Theme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Sizes</dc:creator>
  <cp:lastModifiedBy>Di</cp:lastModifiedBy>
  <cp:revision>49</cp:revision>
  <dcterms:created xsi:type="dcterms:W3CDTF">2013-06-15T09:52:41Z</dcterms:created>
  <dcterms:modified xsi:type="dcterms:W3CDTF">2014-04-24T23:59:15Z</dcterms:modified>
</cp:coreProperties>
</file>